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99" r:id="rId2"/>
    <p:sldId id="317" r:id="rId3"/>
    <p:sldId id="263" r:id="rId4"/>
    <p:sldId id="318" r:id="rId5"/>
    <p:sldId id="321" r:id="rId6"/>
    <p:sldId id="319" r:id="rId7"/>
    <p:sldId id="32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Quang" initials="DQ" lastIdx="1" clrIdx="0">
    <p:extLst>
      <p:ext uri="{19B8F6BF-5375-455C-9EA6-DF929625EA0E}">
        <p15:presenceInfo xmlns:p15="http://schemas.microsoft.com/office/powerpoint/2012/main" userId="0df4af00126e35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 varScale="1">
        <p:scale>
          <a:sx n="68" d="100"/>
          <a:sy n="68" d="100"/>
        </p:scale>
        <p:origin x="6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jpe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1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5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982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97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66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2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54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34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98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40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7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7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28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41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42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76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2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554B063-4905-499D-B3BF-75202C747ED8}" type="datetimeFigureOut">
              <a:rPr lang="en-US" smtClean="0"/>
              <a:t>2021-10-10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21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0E79F4-C1E0-4933-A64B-DEE77EE4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765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6400" b="1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</a:rPr>
              <a:t>Senior Swordplay</a:t>
            </a:r>
            <a:endParaRPr lang="en-US" sz="64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AF1776F-704B-4344-8B6B-40CFE9BDD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60"/>
            <a:ext cx="12192000" cy="686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25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and person&#10;&#10;Description automatically generated with low confidence">
            <a:extLst>
              <a:ext uri="{FF2B5EF4-FFF2-40B4-BE49-F238E27FC236}">
                <a16:creationId xmlns:a16="http://schemas.microsoft.com/office/drawing/2014/main" id="{379DC52F-4FF8-4535-93D3-44CC835BA4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1143001" y="-1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</a:rPr>
              <a:t>CHARACTER BREAKDOWN</a:t>
            </a:r>
            <a:endParaRPr lang="en-US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>
                <a:latin typeface="Baskerville Old Face" panose="02020602080505020303" pitchFamily="18" charset="0"/>
              </a:rPr>
              <a:t>Female</a:t>
            </a:r>
          </a:p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Baskerville Old Face" panose="02020602080505020303" pitchFamily="18" charset="0"/>
              </a:rPr>
              <a:t>A PhD psychologist</a:t>
            </a:r>
          </a:p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Baskerville Old Face" panose="02020602080505020303" pitchFamily="18" charset="0"/>
              </a:rPr>
              <a:t>Any ethnicity</a:t>
            </a:r>
          </a:p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Baskerville Old Face" panose="02020602080505020303" pitchFamily="18" charset="0"/>
              </a:rPr>
              <a:t>50s</a:t>
            </a:r>
          </a:p>
          <a:p>
            <a:pPr marL="0" indent="0" algn="ctr">
              <a:buNone/>
            </a:pPr>
            <a:r>
              <a:rPr lang="en-US" sz="3200" dirty="0">
                <a:latin typeface="Baskerville Old Face" panose="02020602080505020303" pitchFamily="18" charset="0"/>
              </a:rPr>
              <a:t>Male</a:t>
            </a:r>
          </a:p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Baskerville Old Face" panose="02020602080505020303" pitchFamily="18" charset="0"/>
              </a:rPr>
              <a:t>A welder</a:t>
            </a:r>
          </a:p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Baskerville Old Face" panose="02020602080505020303" pitchFamily="18" charset="0"/>
              </a:rPr>
              <a:t>Any ethnicity</a:t>
            </a:r>
          </a:p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Baskerville Old Face" panose="02020602080505020303" pitchFamily="18" charset="0"/>
              </a:rPr>
              <a:t>50s</a:t>
            </a:r>
          </a:p>
        </p:txBody>
      </p:sp>
    </p:spTree>
    <p:extLst>
      <p:ext uri="{BB962C8B-B14F-4D97-AF65-F5344CB8AC3E}">
        <p14:creationId xmlns:p14="http://schemas.microsoft.com/office/powerpoint/2010/main" val="2850115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0B448C5-4047-4C75-B426-CDF5690A14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90FCE5-AB6A-4397-9EC9-266AC8B47C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1143001" y="-1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</a:rPr>
              <a:t>SYNOPSIS</a:t>
            </a:r>
            <a:endParaRPr lang="en-US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0312D2-4E2A-4AF7-9F10-5C64DA7455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After Maeve and Rob meet through an online dating site, this seemingly mismatched PhD psychologist and blue-collar welder have their first real date. They promptly begin a provocative and sensual journey of discovery to learn to what extent they might, or might not, be compatible and suited for a long-term relationship.</a:t>
            </a:r>
          </a:p>
        </p:txBody>
      </p:sp>
    </p:spTree>
    <p:extLst>
      <p:ext uri="{BB962C8B-B14F-4D97-AF65-F5344CB8AC3E}">
        <p14:creationId xmlns:p14="http://schemas.microsoft.com/office/powerpoint/2010/main" val="135831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51ACCF66-F0E4-40EC-B995-0AD0D9575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1143001" y="-1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</a:rPr>
              <a:t>Development history</a:t>
            </a:r>
            <a:endParaRPr lang="en-US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7D53DC-55E6-41BD-A08C-CD54B3CF2A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3000" y="1904999"/>
            <a:ext cx="3911111" cy="208254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Baskerville Old Face" panose="02020602080505020303" pitchFamily="18" charset="0"/>
              </a:rPr>
              <a:t>First Draft Program</a:t>
            </a:r>
          </a:p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  <a:p>
            <a:pPr marL="0" indent="0" algn="ctr">
              <a:buNone/>
            </a:pPr>
            <a:r>
              <a:rPr lang="en-US" sz="3200" dirty="0">
                <a:latin typeface="Baskerville Old Face" panose="02020602080505020303" pitchFamily="18" charset="0"/>
              </a:rPr>
              <a:t>Online Reading</a:t>
            </a:r>
          </a:p>
        </p:txBody>
      </p:sp>
    </p:spTree>
    <p:extLst>
      <p:ext uri="{BB962C8B-B14F-4D97-AF65-F5344CB8AC3E}">
        <p14:creationId xmlns:p14="http://schemas.microsoft.com/office/powerpoint/2010/main" val="253183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nior_swordplay">
            <a:hlinkClick r:id="" action="ppaction://media"/>
            <a:extLst>
              <a:ext uri="{FF2B5EF4-FFF2-40B4-BE49-F238E27FC236}">
                <a16:creationId xmlns:a16="http://schemas.microsoft.com/office/drawing/2014/main" id="{0010EA74-E6A3-4345-B1A7-E4EAFDD724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87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F2ACDB8C-8D64-4028-A448-4FD10B982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1143001" y="-1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</a:rPr>
              <a:t>REVIEWS</a:t>
            </a:r>
            <a:endParaRPr lang="en-US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420269-684F-444D-A882-E7B696983E2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“</a:t>
            </a:r>
            <a:r>
              <a:rPr lang="en-US" sz="2400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Ruyle's</a:t>
            </a:r>
            <a:r>
              <a:rPr lang="en-US" sz="24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 Senior Swordplay is so private and intimate that you can't help but feel like a voyeur reading it. The characters  are raw, vulnerable and fully exposed, both emotionally and physically. Exceptional dialogue and expert storytelling, filled with unique and surprising moments and culminating in a powerful ending brimming with emotion and a hint of hope.”</a:t>
            </a:r>
          </a:p>
          <a:p>
            <a:pPr algn="r">
              <a:buFontTx/>
              <a:buChar char="-"/>
            </a:pPr>
            <a:r>
              <a:rPr lang="en-US" sz="24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Craig </a:t>
            </a:r>
            <a:r>
              <a:rPr lang="en-US" sz="2400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Houk</a:t>
            </a:r>
            <a:endParaRPr lang="en-US" sz="2400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0" indent="0" algn="r">
              <a:buNone/>
            </a:pPr>
            <a:r>
              <a:rPr lang="en-US" sz="24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Award-Winning Playwright</a:t>
            </a:r>
          </a:p>
          <a:p>
            <a:pPr marL="0" indent="0">
              <a:buNone/>
            </a:pPr>
            <a:r>
              <a:rPr lang="en-US" sz="24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Well-crafted realistic characters, superbly written dialogue, tasty conflict and a hopeful finish - what more could you want in a play? Nothing, I say! </a:t>
            </a:r>
            <a:r>
              <a:rPr lang="en-US" sz="2400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Ruyle</a:t>
            </a:r>
            <a:r>
              <a:rPr lang="en-US" sz="24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 taps into human experience like an expert, and the result is a gift to any audience. </a:t>
            </a: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Produce</a:t>
            </a:r>
            <a:r>
              <a:rPr lang="en-US" sz="24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!</a:t>
            </a:r>
          </a:p>
          <a:p>
            <a:pPr marL="0" indent="0">
              <a:buNone/>
            </a:pPr>
            <a:endParaRPr lang="en-US" sz="2400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algn="r">
              <a:buFontTx/>
              <a:buChar char="-"/>
            </a:pPr>
            <a:r>
              <a:rPr lang="en-US" sz="24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Vivian </a:t>
            </a:r>
            <a:r>
              <a:rPr lang="en-US" sz="2400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Lermond</a:t>
            </a:r>
            <a:endParaRPr lang="en-US" sz="2400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Baskerville Old Face" panose="02020602080505020303" pitchFamily="18" charset="0"/>
            </a:endParaRPr>
          </a:p>
          <a:p>
            <a:pPr marL="0" indent="0" algn="r">
              <a:buNone/>
            </a:pPr>
            <a:r>
              <a:rPr lang="en-US" sz="24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Award-Winning Playwright</a:t>
            </a:r>
          </a:p>
          <a:p>
            <a:pPr marL="0" indent="0">
              <a:buNone/>
            </a:pPr>
            <a:endParaRPr lang="en-US" sz="2400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32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51ACCF66-F0E4-40EC-B995-0AD0D9575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1143001" y="-1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</a:rPr>
              <a:t>Development GOALS</a:t>
            </a:r>
            <a:endParaRPr lang="en-US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967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1059</TotalTime>
  <Words>205</Words>
  <Application>Microsoft Office PowerPoint</Application>
  <PresentationFormat>Widescreen</PresentationFormat>
  <Paragraphs>35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Baskerville Old Face</vt:lpstr>
      <vt:lpstr>Century Gothic</vt:lpstr>
      <vt:lpstr>Mesh</vt:lpstr>
      <vt:lpstr>Senior Swordplay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Pham, David</dc:creator>
  <cp:lastModifiedBy>David Quang</cp:lastModifiedBy>
  <cp:revision>684</cp:revision>
  <cp:lastPrinted>2021-10-07T18:52:54Z</cp:lastPrinted>
  <dcterms:created xsi:type="dcterms:W3CDTF">2021-10-06T14:08:05Z</dcterms:created>
  <dcterms:modified xsi:type="dcterms:W3CDTF">2021-10-10T21:03:04Z</dcterms:modified>
</cp:coreProperties>
</file>

<file path=docProps/thumbnail.jpeg>
</file>